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0" r:id="rId4"/>
    <p:sldId id="268" r:id="rId5"/>
    <p:sldId id="274" r:id="rId6"/>
    <p:sldId id="263" r:id="rId7"/>
    <p:sldId id="262" r:id="rId8"/>
    <p:sldId id="279" r:id="rId9"/>
    <p:sldId id="275" r:id="rId10"/>
    <p:sldId id="264" r:id="rId11"/>
    <p:sldId id="271" r:id="rId12"/>
    <p:sldId id="281" r:id="rId13"/>
    <p:sldId id="276" r:id="rId14"/>
    <p:sldId id="272" r:id="rId15"/>
    <p:sldId id="273" r:id="rId16"/>
    <p:sldId id="282" r:id="rId17"/>
    <p:sldId id="283" r:id="rId18"/>
    <p:sldId id="267" r:id="rId19"/>
    <p:sldId id="277" r:id="rId20"/>
    <p:sldId id="278" r:id="rId21"/>
    <p:sldId id="284" r:id="rId22"/>
    <p:sldId id="258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24009-0BBB-66E2-9EEB-CA294704D5EC}" v="2" dt="2025-09-09T08:34:29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84342" autoAdjust="0"/>
  </p:normalViewPr>
  <p:slideViewPr>
    <p:cSldViewPr snapToGrid="0">
      <p:cViewPr varScale="1">
        <p:scale>
          <a:sx n="72" d="100"/>
          <a:sy n="72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ier Deleglise" userId="6934dab60b764091" providerId="Windows Live" clId="Web-{CEB9B105-A064-410D-8E97-FE622D159BE0}"/>
    <pc:docChg chg="modSld">
      <pc:chgData name="Gautier Deleglise" userId="6934dab60b764091" providerId="Windows Live" clId="Web-{CEB9B105-A064-410D-8E97-FE622D159BE0}" dt="2022-09-21T11:47:26.913" v="27" actId="20577"/>
      <pc:docMkLst>
        <pc:docMk/>
      </pc:docMkLst>
      <pc:sldChg chg="modSp">
        <pc:chgData name="Gautier Deleglise" userId="6934dab60b764091" providerId="Windows Live" clId="Web-{CEB9B105-A064-410D-8E97-FE622D159BE0}" dt="2022-09-21T11:44:48.548" v="11" actId="20577"/>
        <pc:sldMkLst>
          <pc:docMk/>
          <pc:sldMk cId="258539752" sldId="258"/>
        </pc:sldMkLst>
      </pc:sldChg>
      <pc:sldChg chg="modSp">
        <pc:chgData name="Gautier Deleglise" userId="6934dab60b764091" providerId="Windows Live" clId="Web-{CEB9B105-A064-410D-8E97-FE622D159BE0}" dt="2022-09-21T11:47:26.913" v="27" actId="20577"/>
        <pc:sldMkLst>
          <pc:docMk/>
          <pc:sldMk cId="3014808836" sldId="265"/>
        </pc:sldMkLst>
      </pc:sldChg>
      <pc:sldChg chg="modSp">
        <pc:chgData name="Gautier Deleglise" userId="6934dab60b764091" providerId="Windows Live" clId="Web-{CEB9B105-A064-410D-8E97-FE622D159BE0}" dt="2022-09-21T11:45:17.846" v="17" actId="20577"/>
        <pc:sldMkLst>
          <pc:docMk/>
          <pc:sldMk cId="4265653606" sldId="272"/>
        </pc:sldMkLst>
      </pc:sldChg>
    </pc:docChg>
  </pc:docChgLst>
  <pc:docChgLst>
    <pc:chgData name="Gautier Deleglise" userId="6934dab60b764091" providerId="LiveId" clId="{10C45565-14CF-4A85-AF6C-E850402F1829}"/>
    <pc:docChg chg="undo custSel addSld modSld sldOrd">
      <pc:chgData name="Gautier Deleglise" userId="6934dab60b764091" providerId="LiveId" clId="{10C45565-14CF-4A85-AF6C-E850402F1829}" dt="2022-09-20T20:35:20.453" v="791" actId="20577"/>
      <pc:docMkLst>
        <pc:docMk/>
      </pc:docMkLst>
      <pc:sldChg chg="modSp mod">
        <pc:chgData name="Gautier Deleglise" userId="6934dab60b764091" providerId="LiveId" clId="{10C45565-14CF-4A85-AF6C-E850402F1829}" dt="2022-09-16T19:03:14.729" v="753" actId="27636"/>
        <pc:sldMkLst>
          <pc:docMk/>
          <pc:sldMk cId="3109344563" sldId="257"/>
        </pc:sldMkLst>
      </pc:sldChg>
      <pc:sldChg chg="modSp mod">
        <pc:chgData name="Gautier Deleglise" userId="6934dab60b764091" providerId="LiveId" clId="{10C45565-14CF-4A85-AF6C-E850402F1829}" dt="2022-09-16T18:49:03.916" v="688" actId="20577"/>
        <pc:sldMkLst>
          <pc:docMk/>
          <pc:sldMk cId="258539752" sldId="258"/>
        </pc:sldMkLst>
      </pc:sldChg>
      <pc:sldChg chg="modSp new mod">
        <pc:chgData name="Gautier Deleglise" userId="6934dab60b764091" providerId="LiveId" clId="{10C45565-14CF-4A85-AF6C-E850402F1829}" dt="2022-09-16T18:41:15.986" v="515" actId="20577"/>
        <pc:sldMkLst>
          <pc:docMk/>
          <pc:sldMk cId="383817427" sldId="261"/>
        </pc:sldMkLst>
      </pc:sldChg>
      <pc:sldChg chg="addSp delSp modSp new mod">
        <pc:chgData name="Gautier Deleglise" userId="6934dab60b764091" providerId="LiveId" clId="{10C45565-14CF-4A85-AF6C-E850402F1829}" dt="2022-09-14T20:09:44.791" v="190" actId="1076"/>
        <pc:sldMkLst>
          <pc:docMk/>
          <pc:sldMk cId="3524344430" sldId="262"/>
        </pc:sldMkLst>
      </pc:sldChg>
      <pc:sldChg chg="addSp delSp modSp new mod">
        <pc:chgData name="Gautier Deleglise" userId="6934dab60b764091" providerId="LiveId" clId="{10C45565-14CF-4A85-AF6C-E850402F1829}" dt="2022-09-14T20:11:01.013" v="216" actId="1076"/>
        <pc:sldMkLst>
          <pc:docMk/>
          <pc:sldMk cId="2457343835" sldId="263"/>
        </pc:sldMkLst>
      </pc:sldChg>
      <pc:sldChg chg="addSp delSp modSp new mod">
        <pc:chgData name="Gautier Deleglise" userId="6934dab60b764091" providerId="LiveId" clId="{10C45565-14CF-4A85-AF6C-E850402F1829}" dt="2022-09-14T20:14:34.289" v="277"/>
        <pc:sldMkLst>
          <pc:docMk/>
          <pc:sldMk cId="4009369777" sldId="264"/>
        </pc:sldMkLst>
      </pc:sldChg>
      <pc:sldChg chg="modSp new mod">
        <pc:chgData name="Gautier Deleglise" userId="6934dab60b764091" providerId="LiveId" clId="{10C45565-14CF-4A85-AF6C-E850402F1829}" dt="2022-09-14T20:21:15.754" v="462" actId="20577"/>
        <pc:sldMkLst>
          <pc:docMk/>
          <pc:sldMk cId="3014808836" sldId="265"/>
        </pc:sldMkLst>
      </pc:sldChg>
      <pc:sldChg chg="modSp new mod">
        <pc:chgData name="Gautier Deleglise" userId="6934dab60b764091" providerId="LiveId" clId="{10C45565-14CF-4A85-AF6C-E850402F1829}" dt="2022-09-14T20:21:03.199" v="454" actId="20577"/>
        <pc:sldMkLst>
          <pc:docMk/>
          <pc:sldMk cId="3152616401" sldId="266"/>
        </pc:sldMkLst>
      </pc:sldChg>
      <pc:sldChg chg="modSp new mod">
        <pc:chgData name="Gautier Deleglise" userId="6934dab60b764091" providerId="LiveId" clId="{10C45565-14CF-4A85-AF6C-E850402F1829}" dt="2022-09-14T20:26:20.629" v="500" actId="20577"/>
        <pc:sldMkLst>
          <pc:docMk/>
          <pc:sldMk cId="425066665" sldId="267"/>
        </pc:sldMkLst>
      </pc:sldChg>
      <pc:sldChg chg="addSp delSp modSp mod ord">
        <pc:chgData name="Gautier Deleglise" userId="6934dab60b764091" providerId="LiveId" clId="{10C45565-14CF-4A85-AF6C-E850402F1829}" dt="2022-09-16T18:41:00.785" v="514" actId="20577"/>
        <pc:sldMkLst>
          <pc:docMk/>
          <pc:sldMk cId="1298863567" sldId="268"/>
        </pc:sldMkLst>
      </pc:sldChg>
      <pc:sldChg chg="addSp modSp new mod ord">
        <pc:chgData name="Gautier Deleglise" userId="6934dab60b764091" providerId="LiveId" clId="{10C45565-14CF-4A85-AF6C-E850402F1829}" dt="2022-09-20T20:35:20.453" v="791" actId="20577"/>
        <pc:sldMkLst>
          <pc:docMk/>
          <pc:sldMk cId="1467936114" sldId="269"/>
        </pc:sldMkLst>
      </pc:sldChg>
      <pc:sldChg chg="addSp modSp new mod ord">
        <pc:chgData name="Gautier Deleglise" userId="6934dab60b764091" providerId="LiveId" clId="{10C45565-14CF-4A85-AF6C-E850402F1829}" dt="2022-09-16T18:57:18.163" v="712"/>
        <pc:sldMkLst>
          <pc:docMk/>
          <pc:sldMk cId="2943695872" sldId="270"/>
        </pc:sldMkLst>
      </pc:sldChg>
      <pc:sldChg chg="addSp modSp new mod">
        <pc:chgData name="Gautier Deleglise" userId="6934dab60b764091" providerId="LiveId" clId="{10C45565-14CF-4A85-AF6C-E850402F1829}" dt="2022-09-16T19:00:22.867" v="737" actId="20577"/>
        <pc:sldMkLst>
          <pc:docMk/>
          <pc:sldMk cId="78051429" sldId="271"/>
        </pc:sldMkLst>
      </pc:sldChg>
      <pc:sldChg chg="modSp add mod">
        <pc:chgData name="Gautier Deleglise" userId="6934dab60b764091" providerId="LiveId" clId="{10C45565-14CF-4A85-AF6C-E850402F1829}" dt="2022-09-20T20:35:01.512" v="770" actId="20577"/>
        <pc:sldMkLst>
          <pc:docMk/>
          <pc:sldMk cId="4265653606" sldId="272"/>
        </pc:sldMkLst>
      </pc:sldChg>
    </pc:docChg>
  </pc:docChgLst>
  <pc:docChgLst>
    <pc:chgData name="Utilisateur invité" userId="S::urn:spo:tenantanon#80ac618f-4164-40a9-884c-84e0d83cc718::" providerId="AD" clId="Web-{CFD24009-0BBB-66E2-9EEB-CA294704D5EC}"/>
    <pc:docChg chg="modSld">
      <pc:chgData name="Utilisateur invité" userId="S::urn:spo:tenantanon#80ac618f-4164-40a9-884c-84e0d83cc718::" providerId="AD" clId="Web-{CFD24009-0BBB-66E2-9EEB-CA294704D5EC}" dt="2025-09-09T08:34:29.757" v="1" actId="1076"/>
      <pc:docMkLst>
        <pc:docMk/>
      </pc:docMkLst>
      <pc:sldChg chg="modSp">
        <pc:chgData name="Utilisateur invité" userId="S::urn:spo:tenantanon#80ac618f-4164-40a9-884c-84e0d83cc718::" providerId="AD" clId="Web-{CFD24009-0BBB-66E2-9EEB-CA294704D5EC}" dt="2025-09-09T08:34:29.757" v="1" actId="1076"/>
        <pc:sldMkLst>
          <pc:docMk/>
          <pc:sldMk cId="78051429" sldId="271"/>
        </pc:sldMkLst>
        <pc:picChg chg="mod">
          <ac:chgData name="Utilisateur invité" userId="S::urn:spo:tenantanon#80ac618f-4164-40a9-884c-84e0d83cc718::" providerId="AD" clId="Web-{CFD24009-0BBB-66E2-9EEB-CA294704D5EC}" dt="2025-09-09T08:34:29.757" v="1" actId="1076"/>
          <ac:picMkLst>
            <pc:docMk/>
            <pc:sldMk cId="78051429" sldId="271"/>
            <ac:picMk id="15" creationId="{2701017C-AE6F-4131-9B1D-2FA2EFC4E6F8}"/>
          </ac:picMkLst>
        </pc:picChg>
      </pc:sldChg>
    </pc:docChg>
  </pc:docChgLst>
  <pc:docChgLst>
    <pc:chgData name="Gautier Deleglise" userId="6934dab60b764091" providerId="Windows Live" clId="Web-{350AAAA2-1C60-4B69-995B-9C31F332A60D}"/>
    <pc:docChg chg="modSld addMainMaster delMainMaster">
      <pc:chgData name="Gautier Deleglise" userId="6934dab60b764091" providerId="Windows Live" clId="Web-{350AAAA2-1C60-4B69-995B-9C31F332A60D}" dt="2022-09-13T09:29:28.470" v="0"/>
      <pc:docMkLst>
        <pc:docMk/>
      </pc:docMkLst>
      <pc:sldChg chg="addSp modSp mod setBg modClrScheme chgLayout">
        <pc:chgData name="Gautier Deleglise" userId="6934dab60b764091" providerId="Windows Live" clId="Web-{350AAAA2-1C60-4B69-995B-9C31F332A60D}" dt="2022-09-13T09:29:28.470" v="0"/>
        <pc:sldMkLst>
          <pc:docMk/>
          <pc:sldMk cId="3784089036" sldId="256"/>
        </pc:sldMkLst>
      </pc:sldChg>
      <pc:sldMasterChg chg="del delSldLayout">
        <pc:chgData name="Gautier Deleglise" userId="6934dab60b764091" providerId="Windows Live" clId="Web-{350AAAA2-1C60-4B69-995B-9C31F332A60D}" dt="2022-09-13T09:29:28.470" v="0"/>
        <pc:sldMasterMkLst>
          <pc:docMk/>
          <pc:sldMasterMk cId="3071127875" sldId="2147483648"/>
        </pc:sldMasterMkLst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Gautier Deleglise" userId="6934dab60b764091" providerId="Windows Live" clId="Web-{350AAAA2-1C60-4B69-995B-9C31F332A60D}" dt="2022-09-13T09:29:28.470" v="0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replId addSldLayout">
        <pc:chgData name="Gautier Deleglise" userId="6934dab60b764091" providerId="Windows Live" clId="Web-{350AAAA2-1C60-4B69-995B-9C31F332A60D}" dt="2022-09-13T09:29:28.470" v="0"/>
        <pc:sldMasterMkLst>
          <pc:docMk/>
          <pc:sldMasterMk cId="2396418875" sldId="2147483660"/>
        </pc:sldMasterMkLst>
        <pc:sldLayoutChg chg="ad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784162187" sldId="2147483661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1285903890" sldId="2147483662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2133683917" sldId="2147483663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2241123892" sldId="2147483664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2914047821" sldId="2147483665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294930772" sldId="2147483666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1908460444" sldId="2147483667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3572114733" sldId="2147483668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2093923821" sldId="2147483669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2313587562" sldId="2147483670"/>
          </pc:sldLayoutMkLst>
        </pc:sldLayoutChg>
        <pc:sldLayoutChg chg="add replId">
          <pc:chgData name="Gautier Deleglise" userId="6934dab60b764091" providerId="Windows Live" clId="Web-{350AAAA2-1C60-4B69-995B-9C31F332A60D}" dt="2022-09-13T09:29:28.470" v="0"/>
          <pc:sldLayoutMkLst>
            <pc:docMk/>
            <pc:sldMasterMk cId="2396418875" sldId="2147483660"/>
            <pc:sldLayoutMk cId="3890112515" sldId="2147483671"/>
          </pc:sldLayoutMkLst>
        </pc:sldLayoutChg>
      </pc:sldMasterChg>
    </pc:docChg>
  </pc:docChgLst>
  <pc:docChgLst>
    <pc:chgData name="Gautier Deleglise" userId="6934dab60b764091" providerId="Windows Live" clId="Web-{6468ECB2-3E1A-45BB-BAC2-3D0600BFA8A9}"/>
    <pc:docChg chg="addSld modSld">
      <pc:chgData name="Gautier Deleglise" userId="6934dab60b764091" providerId="Windows Live" clId="Web-{6468ECB2-3E1A-45BB-BAC2-3D0600BFA8A9}" dt="2022-09-15T09:33:21.452" v="3" actId="20577"/>
      <pc:docMkLst>
        <pc:docMk/>
      </pc:docMkLst>
      <pc:sldChg chg="modSp new">
        <pc:chgData name="Gautier Deleglise" userId="6934dab60b764091" providerId="Windows Live" clId="Web-{6468ECB2-3E1A-45BB-BAC2-3D0600BFA8A9}" dt="2022-09-15T09:33:21.452" v="3" actId="20577"/>
        <pc:sldMkLst>
          <pc:docMk/>
          <pc:sldMk cId="1298863567" sldId="268"/>
        </pc:sldMkLst>
      </pc:sldChg>
    </pc:docChg>
  </pc:docChgLst>
  <pc:docChgLst>
    <pc:chgData name="Gautier Deleglise" userId="6934dab60b764091" providerId="Windows Live" clId="Web-{62D801E9-B89F-488F-9E4C-5A4B1530E6CB}"/>
    <pc:docChg chg="addSld modSld sldOrd">
      <pc:chgData name="Gautier Deleglise" userId="6934dab60b764091" providerId="Windows Live" clId="Web-{62D801E9-B89F-488F-9E4C-5A4B1530E6CB}" dt="2022-09-13T11:10:07.585" v="286" actId="20577"/>
      <pc:docMkLst>
        <pc:docMk/>
      </pc:docMkLst>
      <pc:sldChg chg="modSp">
        <pc:chgData name="Gautier Deleglise" userId="6934dab60b764091" providerId="Windows Live" clId="Web-{62D801E9-B89F-488F-9E4C-5A4B1530E6CB}" dt="2022-09-13T09:30:50.062" v="24" actId="20577"/>
        <pc:sldMkLst>
          <pc:docMk/>
          <pc:sldMk cId="3784089036" sldId="256"/>
        </pc:sldMkLst>
      </pc:sldChg>
      <pc:sldChg chg="modSp new">
        <pc:chgData name="Gautier Deleglise" userId="6934dab60b764091" providerId="Windows Live" clId="Web-{62D801E9-B89F-488F-9E4C-5A4B1530E6CB}" dt="2022-09-13T09:45:43.962" v="125" actId="20577"/>
        <pc:sldMkLst>
          <pc:docMk/>
          <pc:sldMk cId="3109344563" sldId="257"/>
        </pc:sldMkLst>
      </pc:sldChg>
      <pc:sldChg chg="modSp new">
        <pc:chgData name="Gautier Deleglise" userId="6934dab60b764091" providerId="Windows Live" clId="Web-{62D801E9-B89F-488F-9E4C-5A4B1530E6CB}" dt="2022-09-13T11:10:07.585" v="286" actId="20577"/>
        <pc:sldMkLst>
          <pc:docMk/>
          <pc:sldMk cId="258539752" sldId="258"/>
        </pc:sldMkLst>
      </pc:sldChg>
      <pc:sldChg chg="addSp delSp modSp new ord">
        <pc:chgData name="Gautier Deleglise" userId="6934dab60b764091" providerId="Windows Live" clId="Web-{62D801E9-B89F-488F-9E4C-5A4B1530E6CB}" dt="2022-09-13T09:55:24.847" v="198" actId="14100"/>
        <pc:sldMkLst>
          <pc:docMk/>
          <pc:sldMk cId="3363566474" sldId="259"/>
        </pc:sldMkLst>
      </pc:sldChg>
      <pc:sldChg chg="modSp new ord">
        <pc:chgData name="Gautier Deleglise" userId="6934dab60b764091" providerId="Windows Live" clId="Web-{62D801E9-B89F-488F-9E4C-5A4B1530E6CB}" dt="2022-09-13T09:59:15.107" v="244" actId="20577"/>
        <pc:sldMkLst>
          <pc:docMk/>
          <pc:sldMk cId="3158438059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42FAD-C4FE-480A-8D67-01B9F26A5E08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553DE-3CA7-47C9-ADD8-5AE9EF40E4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63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TLM</a:t>
            </a:r>
          </a:p>
          <a:p>
            <a:r>
              <a:rPr lang="fr-FR" dirty="0"/>
              <a:t>Nom prénom</a:t>
            </a:r>
          </a:p>
          <a:p>
            <a:r>
              <a:rPr lang="fr-FR" dirty="0"/>
              <a:t>Etude Sup </a:t>
            </a:r>
          </a:p>
          <a:p>
            <a:r>
              <a:rPr lang="fr-FR" dirty="0"/>
              <a:t>Langage/Framework préféré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53DE-3CA7-47C9-ADD8-5AE9EF40E4F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60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53DE-3CA7-47C9-ADD8-5AE9EF40E4F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5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53DE-3CA7-47C9-ADD8-5AE9EF40E4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03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53DE-3CA7-47C9-ADD8-5AE9EF40E4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18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PROCESS INSTALL</a:t>
            </a:r>
          </a:p>
          <a:p>
            <a:endParaRPr lang="fr-FR" dirty="0"/>
          </a:p>
          <a:p>
            <a:r>
              <a:rPr lang="fr-FR" dirty="0"/>
              <a:t>WSL -&gt; MSTORE</a:t>
            </a:r>
          </a:p>
          <a:p>
            <a:r>
              <a:rPr lang="fr-FR" dirty="0"/>
              <a:t>DEBIAN/UBUNTU -&gt; MSTORE</a:t>
            </a:r>
          </a:p>
          <a:p>
            <a:r>
              <a:rPr lang="fr-FR" dirty="0"/>
              <a:t>DOCKER DESKTOP -&gt; Internet</a:t>
            </a:r>
          </a:p>
          <a:p>
            <a:endParaRPr lang="fr-FR" dirty="0"/>
          </a:p>
          <a:p>
            <a:r>
              <a:rPr lang="fr-FR" dirty="0"/>
              <a:t>GIT / CURL</a:t>
            </a:r>
          </a:p>
          <a:p>
            <a:endParaRPr lang="fr-FR" dirty="0"/>
          </a:p>
          <a:p>
            <a:r>
              <a:rPr lang="fr-FR" dirty="0"/>
              <a:t>PHP -&gt;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-transport-https </a:t>
            </a:r>
            <a:r>
              <a:rPr lang="fr-FR" dirty="0" err="1"/>
              <a:t>lsb</a:t>
            </a:r>
            <a:r>
              <a:rPr lang="fr-FR" dirty="0"/>
              <a:t>-release ca-</a:t>
            </a:r>
            <a:r>
              <a:rPr lang="fr-FR" dirty="0" err="1"/>
              <a:t>certificates</a:t>
            </a:r>
            <a:r>
              <a:rPr lang="fr-FR" dirty="0"/>
              <a:t> </a:t>
            </a:r>
            <a:r>
              <a:rPr lang="fr-FR" dirty="0" err="1"/>
              <a:t>wget</a:t>
            </a:r>
            <a:r>
              <a:rPr lang="fr-FR" dirty="0"/>
              <a:t> -y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wget</a:t>
            </a:r>
            <a:r>
              <a:rPr lang="fr-FR" dirty="0"/>
              <a:t> -O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apt</a:t>
            </a:r>
            <a:r>
              <a:rPr lang="fr-FR" dirty="0"/>
              <a:t>/</a:t>
            </a:r>
            <a:r>
              <a:rPr lang="fr-FR" dirty="0" err="1"/>
              <a:t>trusted.gpg.d</a:t>
            </a:r>
            <a:r>
              <a:rPr lang="fr-FR" dirty="0"/>
              <a:t>/</a:t>
            </a:r>
            <a:r>
              <a:rPr lang="fr-FR" dirty="0" err="1"/>
              <a:t>php.gpg</a:t>
            </a:r>
            <a:r>
              <a:rPr lang="fr-FR" dirty="0"/>
              <a:t> https://packages.sury.org/php/apt.gpg </a:t>
            </a:r>
          </a:p>
          <a:p>
            <a:r>
              <a:rPr lang="fr-FR" dirty="0" err="1"/>
              <a:t>sudo</a:t>
            </a:r>
            <a:r>
              <a:rPr lang="fr-FR" dirty="0"/>
              <a:t> sh -c '</a:t>
            </a:r>
            <a:r>
              <a:rPr lang="fr-FR" dirty="0" err="1"/>
              <a:t>echo</a:t>
            </a:r>
            <a:r>
              <a:rPr lang="fr-FR" dirty="0"/>
              <a:t> "deb https://packages.sury.org/php/ $(</a:t>
            </a:r>
            <a:r>
              <a:rPr lang="fr-FR" dirty="0" err="1"/>
              <a:t>lsb_release</a:t>
            </a:r>
            <a:r>
              <a:rPr lang="fr-FR" dirty="0"/>
              <a:t> -sc) main" &gt;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apt</a:t>
            </a:r>
            <a:r>
              <a:rPr lang="fr-FR" dirty="0"/>
              <a:t>/</a:t>
            </a:r>
            <a:r>
              <a:rPr lang="fr-FR" dirty="0" err="1"/>
              <a:t>sources.list.d</a:t>
            </a:r>
            <a:r>
              <a:rPr lang="fr-FR" dirty="0"/>
              <a:t>/</a:t>
            </a:r>
            <a:r>
              <a:rPr lang="fr-FR" dirty="0" err="1"/>
              <a:t>php.list</a:t>
            </a:r>
            <a:r>
              <a:rPr lang="fr-FR" dirty="0"/>
              <a:t>'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 update</a:t>
            </a:r>
          </a:p>
          <a:p>
            <a:r>
              <a:rPr lang="fr-FR" dirty="0" err="1"/>
              <a:t>sudo</a:t>
            </a:r>
            <a:r>
              <a:rPr lang="fr-FR" dirty="0"/>
              <a:t> </a:t>
            </a:r>
            <a:r>
              <a:rPr lang="fr-FR" dirty="0" err="1"/>
              <a:t>apt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php8.2 php8.2-cli php8.2-{bz2,curl,ffi,mbstring,ftp,gettext,gmp,pdo,bz2,calendar,phar,posix,ctype,readline,xsl,xmlwriter,xmlreader,tokenizer,sysvmsg,sockets,simplexml,shmop,dom,iconv,imap,ldap,mysqli,odbc,cli,gd,mbstring,mysql,zip,common,xml,bcmath,mysqlnd,opcache,exif,fileinfo}</a:t>
            </a:r>
          </a:p>
          <a:p>
            <a:r>
              <a:rPr lang="fr-FR" dirty="0" err="1"/>
              <a:t>php</a:t>
            </a:r>
            <a:r>
              <a:rPr lang="fr-FR" dirty="0"/>
              <a:t> -v</a:t>
            </a:r>
          </a:p>
          <a:p>
            <a:endParaRPr lang="fr-FR" dirty="0"/>
          </a:p>
          <a:p>
            <a:r>
              <a:rPr lang="fr-FR" dirty="0"/>
              <a:t>COMPOSER -&gt; </a:t>
            </a:r>
          </a:p>
          <a:p>
            <a:r>
              <a:rPr lang="fr-FR" dirty="0" err="1"/>
              <a:t>php</a:t>
            </a:r>
            <a:r>
              <a:rPr lang="fr-FR" dirty="0"/>
              <a:t> -r "copy('https://getcomposer.org/installer', 'composer-</a:t>
            </a:r>
            <a:r>
              <a:rPr lang="fr-FR" dirty="0" err="1"/>
              <a:t>setup.php</a:t>
            </a:r>
            <a:r>
              <a:rPr lang="fr-FR" dirty="0"/>
              <a:t>');"</a:t>
            </a:r>
          </a:p>
          <a:p>
            <a:r>
              <a:rPr lang="fr-FR" dirty="0" err="1"/>
              <a:t>php</a:t>
            </a:r>
            <a:r>
              <a:rPr lang="fr-FR" dirty="0"/>
              <a:t> composer-</a:t>
            </a:r>
            <a:r>
              <a:rPr lang="fr-FR" dirty="0" err="1"/>
              <a:t>setup.php</a:t>
            </a:r>
            <a:endParaRPr lang="fr-FR" dirty="0"/>
          </a:p>
          <a:p>
            <a:r>
              <a:rPr lang="fr-FR" dirty="0" err="1"/>
              <a:t>php</a:t>
            </a:r>
            <a:r>
              <a:rPr lang="fr-FR" dirty="0"/>
              <a:t> -r "</a:t>
            </a:r>
            <a:r>
              <a:rPr lang="fr-FR" dirty="0" err="1"/>
              <a:t>unlink</a:t>
            </a:r>
            <a:r>
              <a:rPr lang="fr-FR" dirty="0"/>
              <a:t>('composer-</a:t>
            </a:r>
            <a:r>
              <a:rPr lang="fr-FR" dirty="0" err="1"/>
              <a:t>setup.php</a:t>
            </a:r>
            <a:r>
              <a:rPr lang="fr-FR" dirty="0"/>
              <a:t>');"</a:t>
            </a:r>
          </a:p>
          <a:p>
            <a:r>
              <a:rPr lang="fr-FR" dirty="0" err="1"/>
              <a:t>sudo</a:t>
            </a:r>
            <a:r>
              <a:rPr lang="fr-FR" dirty="0"/>
              <a:t> mv </a:t>
            </a:r>
            <a:r>
              <a:rPr lang="fr-FR" dirty="0" err="1"/>
              <a:t>composer.phar</a:t>
            </a:r>
            <a:r>
              <a:rPr lang="fr-FR" dirty="0"/>
              <a:t> /</a:t>
            </a:r>
            <a:r>
              <a:rPr lang="fr-FR" dirty="0" err="1"/>
              <a:t>usr</a:t>
            </a:r>
            <a:r>
              <a:rPr lang="fr-FR" dirty="0"/>
              <a:t>/local/bin/composer</a:t>
            </a:r>
          </a:p>
          <a:p>
            <a:r>
              <a:rPr lang="fr-FR" dirty="0"/>
              <a:t>composer</a:t>
            </a:r>
          </a:p>
          <a:p>
            <a:endParaRPr lang="fr-FR" dirty="0"/>
          </a:p>
          <a:p>
            <a:r>
              <a:rPr lang="fr-FR" dirty="0"/>
              <a:t>git clone repo</a:t>
            </a:r>
          </a:p>
          <a:p>
            <a:endParaRPr lang="fr-FR" dirty="0"/>
          </a:p>
          <a:p>
            <a:r>
              <a:rPr lang="fr-FR" dirty="0"/>
              <a:t>SAIL </a:t>
            </a:r>
          </a:p>
          <a:p>
            <a:r>
              <a:rPr lang="fr-FR" dirty="0"/>
              <a:t>./</a:t>
            </a:r>
            <a:r>
              <a:rPr lang="fr-FR" dirty="0" err="1"/>
              <a:t>vendor</a:t>
            </a:r>
            <a:r>
              <a:rPr lang="fr-FR" dirty="0"/>
              <a:t>/bin/</a:t>
            </a:r>
            <a:r>
              <a:rPr lang="fr-FR" dirty="0" err="1"/>
              <a:t>sail</a:t>
            </a:r>
            <a:r>
              <a:rPr lang="fr-FR" dirty="0"/>
              <a:t> up</a:t>
            </a:r>
          </a:p>
          <a:p>
            <a:r>
              <a:rPr lang="fr-FR" dirty="0"/>
              <a:t>./</a:t>
            </a:r>
            <a:r>
              <a:rPr lang="fr-FR" dirty="0" err="1"/>
              <a:t>vendor</a:t>
            </a:r>
            <a:r>
              <a:rPr lang="fr-FR" dirty="0"/>
              <a:t>/bin/</a:t>
            </a:r>
            <a:r>
              <a:rPr lang="fr-FR" dirty="0" err="1"/>
              <a:t>sail</a:t>
            </a:r>
            <a:r>
              <a:rPr lang="fr-FR" dirty="0"/>
              <a:t> down</a:t>
            </a:r>
          </a:p>
          <a:p>
            <a:endParaRPr lang="fr-FR" dirty="0"/>
          </a:p>
          <a:p>
            <a:r>
              <a:rPr lang="fr-FR" dirty="0"/>
              <a:t>composer </a:t>
            </a:r>
            <a:r>
              <a:rPr lang="fr-FR" dirty="0" err="1"/>
              <a:t>install</a:t>
            </a:r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ps</a:t>
            </a:r>
            <a:endParaRPr lang="fr-FR" dirty="0"/>
          </a:p>
          <a:p>
            <a:r>
              <a:rPr lang="fr-FR" dirty="0"/>
              <a:t>docker </a:t>
            </a:r>
            <a:r>
              <a:rPr lang="fr-FR" dirty="0" err="1"/>
              <a:t>exec</a:t>
            </a:r>
            <a:r>
              <a:rPr lang="fr-FR" dirty="0"/>
              <a:t> -</a:t>
            </a:r>
            <a:r>
              <a:rPr lang="fr-FR" dirty="0" err="1"/>
              <a:t>it</a:t>
            </a:r>
            <a:r>
              <a:rPr lang="fr-FR" dirty="0"/>
              <a:t> CONTAINER NAME </a:t>
            </a:r>
            <a:r>
              <a:rPr lang="fr-FR" dirty="0" err="1"/>
              <a:t>bash</a:t>
            </a:r>
            <a:endParaRPr lang="fr-FR" dirty="0"/>
          </a:p>
          <a:p>
            <a:r>
              <a:rPr lang="fr-FR" dirty="0" err="1"/>
              <a:t>php</a:t>
            </a:r>
            <a:r>
              <a:rPr lang="fr-FR" dirty="0"/>
              <a:t> artisan test</a:t>
            </a:r>
          </a:p>
          <a:p>
            <a:endParaRPr lang="fr-FR" dirty="0"/>
          </a:p>
          <a:p>
            <a:r>
              <a:rPr lang="fr-FR" dirty="0"/>
              <a:t>DBEAVER -&gt; Internet</a:t>
            </a:r>
          </a:p>
          <a:p>
            <a:endParaRPr lang="fr-FR" dirty="0"/>
          </a:p>
          <a:p>
            <a:r>
              <a:rPr lang="fr-FR" dirty="0"/>
              <a:t>TP SUR GITHUB</a:t>
            </a:r>
          </a:p>
          <a:p>
            <a:r>
              <a:rPr lang="fr-FR" dirty="0"/>
              <a:t>Fork repos de base dans plusieurs repos dans </a:t>
            </a:r>
            <a:r>
              <a:rPr lang="fr-FR" dirty="0" err="1"/>
              <a:t>xefi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</a:t>
            </a:r>
            <a:r>
              <a:rPr lang="fr-FR" dirty="0" err="1"/>
              <a:t>teachers</a:t>
            </a:r>
            <a:endParaRPr lang="fr-FR" dirty="0"/>
          </a:p>
          <a:p>
            <a:r>
              <a:rPr lang="fr-FR" dirty="0"/>
              <a:t>DONNER ACCES AUX REPOS (Compte </a:t>
            </a:r>
            <a:r>
              <a:rPr lang="fr-FR" dirty="0" err="1"/>
              <a:t>Github</a:t>
            </a:r>
            <a:r>
              <a:rPr lang="fr-FR" dirty="0"/>
              <a:t> par alternant)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53DE-3CA7-47C9-ADD8-5AE9EF40E4F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00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1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0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6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4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2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8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18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C9B1B-724A-2EB8-89D7-0FB846BE4A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7500" b="37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6928" y="757451"/>
            <a:ext cx="9626949" cy="1134452"/>
          </a:xfrm>
        </p:spPr>
        <p:txBody>
          <a:bodyPr anchor="ctr">
            <a:normAutofit fontScale="90000"/>
          </a:bodyPr>
          <a:lstStyle/>
          <a:p>
            <a:r>
              <a:rPr lang="de-DE" dirty="0" err="1"/>
              <a:t>Laravel</a:t>
            </a:r>
            <a:r>
              <a:rPr lang="de-DE" dirty="0"/>
              <a:t> –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aux</a:t>
            </a:r>
            <a:r>
              <a:rPr lang="de-DE" dirty="0"/>
              <a:t> </a:t>
            </a:r>
            <a:r>
              <a:rPr lang="de-DE" dirty="0" err="1"/>
              <a:t>bases</a:t>
            </a:r>
            <a:endParaRPr lang="fr-FR" dirty="0" err="1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6928" y="1904091"/>
            <a:ext cx="9626949" cy="613921"/>
          </a:xfrm>
        </p:spPr>
        <p:txBody>
          <a:bodyPr>
            <a:normAutofit/>
          </a:bodyPr>
          <a:lstStyle/>
          <a:p>
            <a:r>
              <a:rPr lang="de-DE" dirty="0"/>
              <a:t>Corentin COUSSE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9187D-0A07-8354-73CA-3D627386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Migrations</a:t>
            </a:r>
          </a:p>
        </p:txBody>
      </p:sp>
      <p:pic>
        <p:nvPicPr>
          <p:cNvPr id="3074" name="Picture 2" descr="Cours Laravel 8 – les données – migrations et modèles – Laravel">
            <a:extLst>
              <a:ext uri="{FF2B5EF4-FFF2-40B4-BE49-F238E27FC236}">
                <a16:creationId xmlns:a16="http://schemas.microsoft.com/office/drawing/2014/main" id="{91BA8DE3-D128-9231-8980-6A3CBA2CDB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97" y="3070872"/>
            <a:ext cx="7382905" cy="210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6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9CC05-20DB-5C2E-4F3C-49AB104D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/ </a:t>
            </a:r>
            <a:r>
              <a:rPr lang="fr-FR" dirty="0" err="1"/>
              <a:t>Factories</a:t>
            </a:r>
            <a:r>
              <a:rPr lang="fr-FR" dirty="0"/>
              <a:t> / Seeders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75D5295-C61F-4C3E-8DB8-A4A3E348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2" y="1849437"/>
            <a:ext cx="1689630" cy="16896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0B9F10-236D-4FCE-91DE-FAB20F582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741752"/>
            <a:ext cx="1905000" cy="1905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01017C-AE6F-4131-9B1D-2FA2EFC4E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84" y="4762066"/>
            <a:ext cx="3524742" cy="54300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991D731-FF82-4B8D-AD24-2E5D85154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35" y="4076171"/>
            <a:ext cx="3086531" cy="24577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99FBA73-1E33-4F27-B9B8-E9E6307BA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00" y="1622689"/>
            <a:ext cx="2143125" cy="21431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FB7D061-FE1F-4B7E-84A5-883054167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604" y="3852302"/>
            <a:ext cx="246731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9CC05-20DB-5C2E-4F3C-49AB104D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Relationships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332E1C-F4B3-4A93-A678-E67CE4DE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44" y="2122171"/>
            <a:ext cx="2448267" cy="33056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5B1FB8-7869-4BA0-AEF0-F36C1F28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0571"/>
            <a:ext cx="4965357" cy="21610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999BD3-6D78-4549-BE5E-B2D710FF2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9" y="3897896"/>
            <a:ext cx="4870108" cy="20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3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9CC05-20DB-5C2E-4F3C-49AB104D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ED3E7B-1057-42E7-AA31-5C619AF0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69" y="1739044"/>
            <a:ext cx="2657846" cy="5334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311B96-09F8-45F7-80E1-244D990D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65" y="3289463"/>
            <a:ext cx="3543795" cy="21053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BAACAF-BDD9-45D1-B00B-59A7F1006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46" y="2789733"/>
            <a:ext cx="3386523" cy="23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Routing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221905-EAB1-4BED-8BE0-DF923E7B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805" y="677165"/>
            <a:ext cx="3038899" cy="14003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2CAFBA-825A-4AB4-A30B-1880A360F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3" y="2357437"/>
            <a:ext cx="2143125" cy="21431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0F3DA7-316E-4714-A2D3-98F36D55944C}"/>
              </a:ext>
            </a:extLst>
          </p:cNvPr>
          <p:cNvSpPr txBox="1"/>
          <p:nvPr/>
        </p:nvSpPr>
        <p:spPr>
          <a:xfrm>
            <a:off x="6656654" y="5811503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php</a:t>
            </a:r>
            <a:r>
              <a:rPr lang="fr-FR" dirty="0"/>
              <a:t> artisan </a:t>
            </a:r>
            <a:r>
              <a:rPr lang="fr-FR" dirty="0" err="1"/>
              <a:t>route:list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28EB3A-EE4E-4AD0-A2AF-7907FA6C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82" y="2585604"/>
            <a:ext cx="7816317" cy="31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0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Controllers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87F575-26A1-45DA-BA44-4148EA3FC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41" y="2467504"/>
            <a:ext cx="2143125" cy="21431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1EBEBAC-2D1D-4A9A-A53E-64F42E6AA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425" y="1034095"/>
            <a:ext cx="6068272" cy="9716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C1C18F7-A575-44E8-8ECD-7E75D73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425" y="3078669"/>
            <a:ext cx="61055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5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Middlewares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6013E8-E080-485E-BCE6-E6139105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08" y="2162175"/>
            <a:ext cx="4065292" cy="25336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D4D7F3-BF15-4BEC-9F8E-1FF1FBCB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861" y="2547814"/>
            <a:ext cx="485842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C9E24B-79DE-4EF4-A7D0-9E1FD10B9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362075"/>
            <a:ext cx="5610225" cy="28051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3BF9A4-59CB-4921-B7EA-B6247E22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7793"/>
            <a:ext cx="570627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Policies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A19787-7F96-432F-972B-F73B877F4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04" y="2005781"/>
            <a:ext cx="2143125" cy="2143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77761-9BFE-4C09-B0CF-A335F562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4233509"/>
            <a:ext cx="3896269" cy="9050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197BBD1-73CA-4869-8D8E-8BCDF45D4DE8}"/>
              </a:ext>
            </a:extLst>
          </p:cNvPr>
          <p:cNvSpPr txBox="1"/>
          <p:nvPr/>
        </p:nvSpPr>
        <p:spPr>
          <a:xfrm>
            <a:off x="6239933" y="2439825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viewAny</a:t>
            </a:r>
            <a:r>
              <a:rPr lang="fr-FR" dirty="0"/>
              <a:t> / </a:t>
            </a:r>
            <a:r>
              <a:rPr lang="fr-FR" dirty="0" err="1"/>
              <a:t>view</a:t>
            </a:r>
            <a:r>
              <a:rPr lang="fr-FR" dirty="0"/>
              <a:t> / </a:t>
            </a:r>
            <a:r>
              <a:rPr lang="fr-FR" dirty="0" err="1"/>
              <a:t>create</a:t>
            </a:r>
            <a:r>
              <a:rPr lang="fr-FR" dirty="0"/>
              <a:t> / update / </a:t>
            </a:r>
            <a:r>
              <a:rPr lang="fr-FR" dirty="0" err="1"/>
              <a:t>delete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6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Notifications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8EFB9D-A6B4-447D-8ABC-5F71674D5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98" y="1230571"/>
            <a:ext cx="1905000" cy="1905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BFB0C6-2252-42E8-9C5D-0AD6C38C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5026760"/>
            <a:ext cx="3219899" cy="4286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35F8FD-981D-4B2A-AE13-D663485B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78" y="1452625"/>
            <a:ext cx="4277322" cy="27912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3F60B3-EA66-48E7-B5B0-F744DDA86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20" y="4365989"/>
            <a:ext cx="1643706" cy="13215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9D5D786-FF74-4577-AD91-AD1AD4DB9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32" y="4204906"/>
            <a:ext cx="1643707" cy="16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B4990-9137-9DF4-3CEC-A0A8EA76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96A06-A5D9-80F3-D837-6C7C8EFE4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2 notes</a:t>
            </a:r>
          </a:p>
          <a:p>
            <a:pPr lvl="1"/>
            <a:r>
              <a:rPr lang="fr-FR" dirty="0"/>
              <a:t>TP</a:t>
            </a:r>
          </a:p>
          <a:p>
            <a:pPr lvl="2"/>
            <a:r>
              <a:rPr lang="fr-FR" dirty="0"/>
              <a:t>Qualité du code</a:t>
            </a:r>
          </a:p>
          <a:p>
            <a:pPr lvl="2"/>
            <a:r>
              <a:rPr lang="fr-FR" dirty="0"/>
              <a:t>Taux d'avancement</a:t>
            </a:r>
          </a:p>
          <a:p>
            <a:pPr lvl="1"/>
            <a:r>
              <a:rPr lang="fr-FR" dirty="0"/>
              <a:t>QCM</a:t>
            </a:r>
          </a:p>
          <a:p>
            <a:pPr lvl="2"/>
            <a:r>
              <a:rPr lang="fr-FR" dirty="0"/>
              <a:t>Questions basées sur le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Laravel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934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Jobs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577664-14F7-42F8-A134-6D52599D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70" y="2588740"/>
            <a:ext cx="2143125" cy="21431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2B5A3B-9CD8-48DF-9053-C9A17ACC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57" y="361922"/>
            <a:ext cx="7436986" cy="61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9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014DCF-2D47-DA21-DB04-6A0E1FAA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Storage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B76B92-F3A1-48C8-8A5B-043074A0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36" y="2458187"/>
            <a:ext cx="5127577" cy="10954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EA23A1A-E353-4432-AE92-19A319B2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1862906"/>
            <a:ext cx="2143125" cy="21431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5F26E2-874F-46A6-A26D-1E47C43D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826" y="4487012"/>
            <a:ext cx="3562847" cy="164805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8DF956E-3DAF-4CE5-9266-79567326C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13" y="4248854"/>
            <a:ext cx="1238423" cy="23815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D9FD8E-72EF-4159-B17B-DE1CB7E14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360" y="4966637"/>
            <a:ext cx="200052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1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68FBF-E193-36A0-5ABA-30B6E041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du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E278EC-D951-88D2-B109-F10BAD0FD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Individuel</a:t>
            </a:r>
          </a:p>
          <a:p>
            <a:r>
              <a:rPr lang="fr-FR" dirty="0"/>
              <a:t>Conseil: La documentation </a:t>
            </a:r>
            <a:r>
              <a:rPr lang="fr-FR" dirty="0" err="1"/>
              <a:t>Laravel</a:t>
            </a:r>
            <a:r>
              <a:rPr lang="fr-FR" dirty="0"/>
              <a:t> est une pépite</a:t>
            </a:r>
          </a:p>
        </p:txBody>
      </p:sp>
    </p:spTree>
    <p:extLst>
      <p:ext uri="{BB962C8B-B14F-4D97-AF65-F5344CB8AC3E}">
        <p14:creationId xmlns:p14="http://schemas.microsoft.com/office/powerpoint/2010/main" val="25853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68FBF-E193-36A0-5ABA-30B6E041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 pour le TP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D61D77-97A2-47C2-BBFE-283BBF24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27" y="1605610"/>
            <a:ext cx="1522237" cy="9133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BD2B8FC-EECE-47B2-AD83-1EB57BB8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11" y="1549110"/>
            <a:ext cx="1372509" cy="9133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ACBA14-AE9B-41A5-84A3-6B5FE6B2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385229"/>
            <a:ext cx="1028700" cy="13541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2ABD44-C1FF-4E74-9C8A-72B1A724F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13" y="3429000"/>
            <a:ext cx="2170268" cy="12580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3B078F1-6354-46E4-BB90-1CE40E4A2E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3472888"/>
            <a:ext cx="2170268" cy="117024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2CCDCAC-378D-4E5E-91B3-4AC90113C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12" y="3092712"/>
            <a:ext cx="1473056" cy="175193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FA1B63F-F6F8-4F81-B047-67647BA9F1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32" y="5239808"/>
            <a:ext cx="2917720" cy="11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A705C-5128-5FD5-02C8-4A3893EB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</a:t>
            </a:r>
            <a:r>
              <a:rPr lang="fr-FR" dirty="0" err="1"/>
              <a:t>Laravel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3DD6F5-1C63-9FC3-BABF-80F8CCF2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Créé en 2011 par ?</a:t>
            </a:r>
          </a:p>
          <a:p>
            <a:r>
              <a:rPr lang="fr-FR" dirty="0"/>
              <a:t>Depuis 2016, le </a:t>
            </a:r>
            <a:r>
              <a:rPr lang="fr-FR" dirty="0" err="1"/>
              <a:t>framework</a:t>
            </a:r>
            <a:r>
              <a:rPr lang="fr-FR" dirty="0"/>
              <a:t> PHP le plus utilisé au monde</a:t>
            </a:r>
          </a:p>
          <a:p>
            <a:r>
              <a:rPr lang="fr-FR" dirty="0">
                <a:ea typeface="+mn-lt"/>
                <a:cs typeface="+mn-lt"/>
              </a:rPr>
              <a:t>Open 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43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49C08-5229-DFED-475E-3B3C8A41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OOP</a:t>
            </a:r>
          </a:p>
        </p:txBody>
      </p:sp>
      <p:pic>
        <p:nvPicPr>
          <p:cNvPr id="1028" name="Picture 4" descr="razvoj tajfun Sjena Patlidžan kositar Leopard perl oop -  wisdomhouseschool.net">
            <a:extLst>
              <a:ext uri="{FF2B5EF4-FFF2-40B4-BE49-F238E27FC236}">
                <a16:creationId xmlns:a16="http://schemas.microsoft.com/office/drawing/2014/main" id="{02237B21-F069-34E2-84F9-1ECB9FD55C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12" y="1359157"/>
            <a:ext cx="4931975" cy="504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6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49C08-5229-DFED-475E-3B3C8A41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Héritage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0044DF-ABAD-444E-B812-C87809754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61" y="1591733"/>
            <a:ext cx="4855153" cy="41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2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111B3-B6F5-7465-D126-CAC94011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structure MVC</a:t>
            </a:r>
          </a:p>
        </p:txBody>
      </p:sp>
      <p:pic>
        <p:nvPicPr>
          <p:cNvPr id="2050" name="Picture 2" descr="Modèle-vue-contrôleur — Wikipédia">
            <a:extLst>
              <a:ext uri="{FF2B5EF4-FFF2-40B4-BE49-F238E27FC236}">
                <a16:creationId xmlns:a16="http://schemas.microsoft.com/office/drawing/2014/main" id="{8CF17ACB-6EBD-5ED7-C2D5-7C4A8507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60" y="1212426"/>
            <a:ext cx="7227017" cy="55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4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FCC1C-77E7-B33B-0FB2-6C1146E2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35" y="106040"/>
            <a:ext cx="9486690" cy="1550419"/>
          </a:xfrm>
        </p:spPr>
        <p:txBody>
          <a:bodyPr/>
          <a:lstStyle/>
          <a:p>
            <a:r>
              <a:rPr lang="fr-FR" dirty="0"/>
              <a:t>Artisan</a:t>
            </a:r>
            <a:br>
              <a:rPr lang="fr-FR" dirty="0"/>
            </a:br>
            <a:r>
              <a:rPr lang="fr-FR" sz="1600" dirty="0" err="1"/>
              <a:t>php</a:t>
            </a:r>
            <a:r>
              <a:rPr lang="fr-FR" sz="1600" dirty="0"/>
              <a:t> artisan </a:t>
            </a:r>
            <a:r>
              <a:rPr lang="fr-FR" sz="1600" dirty="0" err="1"/>
              <a:t>list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3C534C-E5BD-420A-B4A9-62CA8E31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80" y="1320801"/>
            <a:ext cx="5276224" cy="55371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24A6A0-3720-45EA-A653-5E1AA503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04" y="1247300"/>
            <a:ext cx="4447296" cy="56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44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FCC1C-77E7-B33B-0FB2-6C1146E2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024D43-098D-4895-BE2F-A3B481B2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04" y="2518304"/>
            <a:ext cx="2143125" cy="2143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8A54B4-5FD4-453A-AE04-EE51A239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3099"/>
            <a:ext cx="4889874" cy="58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FCC1C-77E7-B33B-0FB2-6C1146E2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Eloquent, l’ORM</a:t>
            </a:r>
          </a:p>
        </p:txBody>
      </p:sp>
      <p:pic>
        <p:nvPicPr>
          <p:cNvPr id="1026" name="Picture 2" descr="Formation Laravel : Eloquent - Cours de Walker Spider">
            <a:extLst>
              <a:ext uri="{FF2B5EF4-FFF2-40B4-BE49-F238E27FC236}">
                <a16:creationId xmlns:a16="http://schemas.microsoft.com/office/drawing/2014/main" id="{A2A65899-7C75-F552-40B5-7CF5ECA6D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86" y="1459593"/>
            <a:ext cx="9990107" cy="476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710642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1201C"/>
      </a:dk2>
      <a:lt2>
        <a:srgbClr val="F2F0F3"/>
      </a:lt2>
      <a:accent1>
        <a:srgbClr val="7FB045"/>
      </a:accent1>
      <a:accent2>
        <a:srgbClr val="A2A737"/>
      </a:accent2>
      <a:accent3>
        <a:srgbClr val="C3974D"/>
      </a:accent3>
      <a:accent4>
        <a:srgbClr val="B1543B"/>
      </a:accent4>
      <a:accent5>
        <a:srgbClr val="C34D65"/>
      </a:accent5>
      <a:accent6>
        <a:srgbClr val="B13B85"/>
      </a:accent6>
      <a:hlink>
        <a:srgbClr val="C04348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421</Words>
  <Application>Microsoft Office PowerPoint</Application>
  <PresentationFormat>Grand écran</PresentationFormat>
  <Paragraphs>85</Paragraphs>
  <Slides>23</Slides>
  <Notes>5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InterweaveVTI</vt:lpstr>
      <vt:lpstr>Laravel – Introduction aux bases</vt:lpstr>
      <vt:lpstr>Cours</vt:lpstr>
      <vt:lpstr>Présentation Laravel</vt:lpstr>
      <vt:lpstr>OOP</vt:lpstr>
      <vt:lpstr>Héritage</vt:lpstr>
      <vt:lpstr>La structure MVC</vt:lpstr>
      <vt:lpstr>Artisan php artisan list</vt:lpstr>
      <vt:lpstr>Composer</vt:lpstr>
      <vt:lpstr>Eloquent, l’ORM</vt:lpstr>
      <vt:lpstr>Migrations</vt:lpstr>
      <vt:lpstr>Model / Factories / Seeders</vt:lpstr>
      <vt:lpstr>Relationships</vt:lpstr>
      <vt:lpstr>Collections</vt:lpstr>
      <vt:lpstr>Routing</vt:lpstr>
      <vt:lpstr>Controllers</vt:lpstr>
      <vt:lpstr>Middlewares</vt:lpstr>
      <vt:lpstr>Validation</vt:lpstr>
      <vt:lpstr>Policies</vt:lpstr>
      <vt:lpstr>Notifications</vt:lpstr>
      <vt:lpstr>Jobs</vt:lpstr>
      <vt:lpstr>File Storage</vt:lpstr>
      <vt:lpstr>Contraintes du TP</vt:lpstr>
      <vt:lpstr>Installation pour le TP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Corentin COUSSE</cp:lastModifiedBy>
  <cp:revision>93</cp:revision>
  <dcterms:created xsi:type="dcterms:W3CDTF">2022-09-13T09:28:42Z</dcterms:created>
  <dcterms:modified xsi:type="dcterms:W3CDTF">2025-09-09T08:34:37Z</dcterms:modified>
</cp:coreProperties>
</file>